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7" r:id="rId1"/>
  </p:sldMasterIdLst>
  <p:notesMasterIdLst>
    <p:notesMasterId r:id="rId9"/>
  </p:notesMasterIdLst>
  <p:sldIdLst>
    <p:sldId id="256" r:id="rId2"/>
    <p:sldId id="257" r:id="rId3"/>
    <p:sldId id="258" r:id="rId4"/>
    <p:sldId id="263" r:id="rId5"/>
    <p:sldId id="264" r:id="rId6"/>
    <p:sldId id="265" r:id="rId7"/>
    <p:sldId id="266" r:id="rId8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jpeg>
</file>

<file path=ppt/media/image3.jpeg>
</file>

<file path=ppt/media/image4.pn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03F0EE-4EB1-4FDF-B129-6429828545D0}" type="datetimeFigureOut">
              <a:rPr lang="zh-TW" altLang="en-US" smtClean="0"/>
              <a:t>2023/1/5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21331F-5E7E-4654-8D82-BBE2BE054D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248703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/>
          <a:lstStyle>
            <a:lvl1pPr algn="l">
              <a:defRPr sz="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7991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1265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4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95609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28568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6435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75878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5356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868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9603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243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600" spc="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1/5/2023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ctr">
              <a:defRPr sz="1600" spc="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600" spc="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3960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0" r:id="rId6"/>
    <p:sldLayoutId id="2147483816" r:id="rId7"/>
    <p:sldLayoutId id="2147483817" r:id="rId8"/>
    <p:sldLayoutId id="2147483818" r:id="rId9"/>
    <p:sldLayoutId id="2147483819" r:id="rId10"/>
    <p:sldLayoutId id="214748382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 spc="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 spc="15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 spc="15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 spc="15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 spc="15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 spc="15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792F77-5E7B-74C0-9724-04B7E5D8D5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r="-1" b="19622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F9ACF514-1F4B-27E3-80D9-4209054B68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altLang="zh-TW" sz="10000" dirty="0">
                <a:latin typeface="標楷體" panose="03000509000000000000" pitchFamily="65" charset="-120"/>
                <a:ea typeface="標楷體" panose="03000509000000000000" pitchFamily="65" charset="-120"/>
              </a:rPr>
              <a:t>FPGA</a:t>
            </a:r>
            <a:r>
              <a:rPr lang="zh-TW" altLang="en-US" sz="10000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10000" dirty="0">
                <a:latin typeface="標楷體" panose="03000509000000000000" pitchFamily="65" charset="-120"/>
                <a:ea typeface="標楷體" panose="03000509000000000000" pitchFamily="65" charset="-120"/>
              </a:rPr>
              <a:t>VGA</a:t>
            </a:r>
            <a:endParaRPr lang="zh-TW" altLang="en-US" sz="100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9A5F6F37-41D4-A5CD-748C-6FBCF37675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536192"/>
          </a:xfrm>
        </p:spPr>
        <p:txBody>
          <a:bodyPr>
            <a:normAutofit/>
          </a:bodyPr>
          <a:lstStyle/>
          <a:p>
            <a:pPr algn="ctr"/>
            <a:r>
              <a:rPr lang="en-US" altLang="zh-TW" sz="3200" dirty="0"/>
              <a:t>C109112162 </a:t>
            </a:r>
            <a:r>
              <a:rPr lang="zh-TW" altLang="en-US" sz="3200" dirty="0"/>
              <a:t>朱梓福</a:t>
            </a:r>
          </a:p>
          <a:p>
            <a:pPr algn="ctr"/>
            <a:r>
              <a:rPr lang="en-US" altLang="zh-TW" sz="3200" dirty="0"/>
              <a:t>           </a:t>
            </a:r>
            <a:endParaRPr lang="zh-TW" altLang="en-US" sz="3200" dirty="0"/>
          </a:p>
        </p:txBody>
      </p:sp>
      <p:sp>
        <p:nvSpPr>
          <p:cNvPr id="20" name="Rectangle 6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3794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EF05D137-EE7E-8B20-3D72-18081033E24B}"/>
              </a:ext>
            </a:extLst>
          </p:cNvPr>
          <p:cNvSpPr txBox="1"/>
          <p:nvPr/>
        </p:nvSpPr>
        <p:spPr>
          <a:xfrm>
            <a:off x="0" y="0"/>
            <a:ext cx="18108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1.</a:t>
            </a:r>
            <a:r>
              <a:rPr lang="zh-TW" altLang="en-US" sz="3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需求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7AEF45D5-B162-E855-9B2A-D6D3D2360A56}"/>
              </a:ext>
            </a:extLst>
          </p:cNvPr>
          <p:cNvSpPr txBox="1"/>
          <p:nvPr/>
        </p:nvSpPr>
        <p:spPr>
          <a:xfrm>
            <a:off x="6624052" y="1851959"/>
            <a:ext cx="52482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需求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使用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FPGA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板子上的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GPIO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輸出給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	VGA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，使任意圖形輸出在顯示器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	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上。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64ECBC78-6ACD-77E2-13C7-9EBC99D2C1E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30" t="9424" r="12812" b="15556"/>
          <a:stretch/>
        </p:blipFill>
        <p:spPr>
          <a:xfrm>
            <a:off x="506788" y="1437590"/>
            <a:ext cx="5589212" cy="3982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929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EF05D137-EE7E-8B20-3D72-18081033E24B}"/>
              </a:ext>
            </a:extLst>
          </p:cNvPr>
          <p:cNvSpPr txBox="1"/>
          <p:nvPr/>
        </p:nvSpPr>
        <p:spPr>
          <a:xfrm>
            <a:off x="0" y="0"/>
            <a:ext cx="18108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2.</a:t>
            </a:r>
            <a:r>
              <a:rPr lang="zh-TW" altLang="en-US" sz="3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分析</a:t>
            </a:r>
          </a:p>
        </p:txBody>
      </p:sp>
      <p:pic>
        <p:nvPicPr>
          <p:cNvPr id="4" name="圖片 3" descr="一張含有 文字, 白板 的圖片&#10;&#10;自動產生的描述">
            <a:extLst>
              <a:ext uri="{FF2B5EF4-FFF2-40B4-BE49-F238E27FC236}">
                <a16:creationId xmlns:a16="http://schemas.microsoft.com/office/drawing/2014/main" id="{CDE07AD9-4D47-B7D3-012A-DD134EC50AB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5" t="5139" r="1366" b="26111"/>
          <a:stretch/>
        </p:blipFill>
        <p:spPr>
          <a:xfrm>
            <a:off x="307894" y="845343"/>
            <a:ext cx="11576211" cy="5841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7124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>
            <a:extLst>
              <a:ext uri="{FF2B5EF4-FFF2-40B4-BE49-F238E27FC236}">
                <a16:creationId xmlns:a16="http://schemas.microsoft.com/office/drawing/2014/main" id="{AD19F07A-AC54-8E8E-DA75-56E3D5593507}"/>
              </a:ext>
            </a:extLst>
          </p:cNvPr>
          <p:cNvSpPr txBox="1"/>
          <p:nvPr/>
        </p:nvSpPr>
        <p:spPr>
          <a:xfrm>
            <a:off x="0" y="0"/>
            <a:ext cx="18108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3.</a:t>
            </a:r>
            <a:r>
              <a:rPr lang="zh-TW" altLang="en-US" sz="3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設計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E055AC33-C165-C94F-3E9E-2A0CD5D773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637" y="646331"/>
            <a:ext cx="10470724" cy="4977253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CBF40FDE-0943-026F-AE7B-C9949F3E8321}"/>
              </a:ext>
            </a:extLst>
          </p:cNvPr>
          <p:cNvSpPr txBox="1"/>
          <p:nvPr/>
        </p:nvSpPr>
        <p:spPr>
          <a:xfrm>
            <a:off x="395986" y="5805422"/>
            <a:ext cx="11400026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200" dirty="0">
                <a:solidFill>
                  <a:srgbClr val="00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像素頻率</a:t>
            </a:r>
            <a:r>
              <a:rPr lang="en-US" altLang="zh-TW" sz="2200" dirty="0">
                <a:solidFill>
                  <a:srgbClr val="00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en-US" altLang="zh-TW" sz="2200" b="0" i="0" dirty="0">
                <a:solidFill>
                  <a:srgbClr val="00000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60*(640 + 16 + 96 + 48)*(480 + 11 + 2 + 31) = 60 * 800 * 525= 25.175MHz</a:t>
            </a:r>
            <a:endParaRPr lang="zh-TW" altLang="en-US" sz="2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72B86D3B-33F7-DCCC-DC21-050D19475E18}"/>
              </a:ext>
            </a:extLst>
          </p:cNvPr>
          <p:cNvSpPr/>
          <p:nvPr/>
        </p:nvSpPr>
        <p:spPr>
          <a:xfrm>
            <a:off x="977153" y="2303929"/>
            <a:ext cx="10354208" cy="38548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951803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>
            <a:extLst>
              <a:ext uri="{FF2B5EF4-FFF2-40B4-BE49-F238E27FC236}">
                <a16:creationId xmlns:a16="http://schemas.microsoft.com/office/drawing/2014/main" id="{AD19F07A-AC54-8E8E-DA75-56E3D5593507}"/>
              </a:ext>
            </a:extLst>
          </p:cNvPr>
          <p:cNvSpPr txBox="1"/>
          <p:nvPr/>
        </p:nvSpPr>
        <p:spPr>
          <a:xfrm>
            <a:off x="0" y="0"/>
            <a:ext cx="18108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3.</a:t>
            </a:r>
            <a:r>
              <a:rPr lang="zh-TW" altLang="en-US" sz="3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設計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CE905776-8F54-6523-1C16-D3456785AAC8}"/>
              </a:ext>
            </a:extLst>
          </p:cNvPr>
          <p:cNvSpPr txBox="1"/>
          <p:nvPr/>
        </p:nvSpPr>
        <p:spPr>
          <a:xfrm>
            <a:off x="1362636" y="695637"/>
            <a:ext cx="6732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FSM</a:t>
            </a:r>
          </a:p>
        </p:txBody>
      </p:sp>
      <p:pic>
        <p:nvPicPr>
          <p:cNvPr id="3" name="圖片 2" descr="一張含有 文字, 白板 的圖片&#10;&#10;自動產生的描述">
            <a:extLst>
              <a:ext uri="{FF2B5EF4-FFF2-40B4-BE49-F238E27FC236}">
                <a16:creationId xmlns:a16="http://schemas.microsoft.com/office/drawing/2014/main" id="{D3F2C30F-AA0C-CF37-7B1E-4FD214A13C2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07" t="1373" r="35425" b="2070"/>
          <a:stretch/>
        </p:blipFill>
        <p:spPr>
          <a:xfrm rot="5400000">
            <a:off x="3308404" y="-720748"/>
            <a:ext cx="5575192" cy="9331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0588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>
            <a:extLst>
              <a:ext uri="{FF2B5EF4-FFF2-40B4-BE49-F238E27FC236}">
                <a16:creationId xmlns:a16="http://schemas.microsoft.com/office/drawing/2014/main" id="{AD19F07A-AC54-8E8E-DA75-56E3D5593507}"/>
              </a:ext>
            </a:extLst>
          </p:cNvPr>
          <p:cNvSpPr txBox="1"/>
          <p:nvPr/>
        </p:nvSpPr>
        <p:spPr>
          <a:xfrm>
            <a:off x="0" y="0"/>
            <a:ext cx="18108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3.</a:t>
            </a:r>
            <a:r>
              <a:rPr lang="zh-TW" altLang="en-US" sz="3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設計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BDF25E1C-70B5-488B-653A-F1FFEB322C72}"/>
              </a:ext>
            </a:extLst>
          </p:cNvPr>
          <p:cNvSpPr txBox="1"/>
          <p:nvPr/>
        </p:nvSpPr>
        <p:spPr>
          <a:xfrm>
            <a:off x="1810871" y="646331"/>
            <a:ext cx="30793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顯示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color bar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的狀態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</a:p>
        </p:txBody>
      </p:sp>
      <p:pic>
        <p:nvPicPr>
          <p:cNvPr id="4" name="圖片 3" descr="一張含有 文字, 白板 的圖片&#10;&#10;自動產生的描述">
            <a:extLst>
              <a:ext uri="{FF2B5EF4-FFF2-40B4-BE49-F238E27FC236}">
                <a16:creationId xmlns:a16="http://schemas.microsoft.com/office/drawing/2014/main" id="{086B29C6-127A-0068-5E42-730FC31D3AF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97" t="12701" r="14771" b="8867"/>
          <a:stretch/>
        </p:blipFill>
        <p:spPr>
          <a:xfrm rot="5400000">
            <a:off x="4633538" y="727788"/>
            <a:ext cx="6501838" cy="5549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1526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EDB5C7A7-B1C0-9639-5D5E-1987EC3F5970}"/>
              </a:ext>
            </a:extLst>
          </p:cNvPr>
          <p:cNvSpPr txBox="1"/>
          <p:nvPr/>
        </p:nvSpPr>
        <p:spPr>
          <a:xfrm>
            <a:off x="0" y="0"/>
            <a:ext cx="18108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5.</a:t>
            </a:r>
            <a:r>
              <a:rPr lang="zh-TW" altLang="en-US" sz="3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驗證</a:t>
            </a:r>
          </a:p>
        </p:txBody>
      </p:sp>
      <p:pic>
        <p:nvPicPr>
          <p:cNvPr id="4" name="圖片 3" descr="一張含有 文字, 電子用品, 電腦, 顯示 的圖片&#10;&#10;自動產生的描述">
            <a:extLst>
              <a:ext uri="{FF2B5EF4-FFF2-40B4-BE49-F238E27FC236}">
                <a16:creationId xmlns:a16="http://schemas.microsoft.com/office/drawing/2014/main" id="{2C253BBF-5D5C-5663-262B-DD4D1889B2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5012" y="646331"/>
            <a:ext cx="8181976" cy="6136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084072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SketchyVTI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4650E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Custom 2">
      <a:majorFont>
        <a:latin typeface="Modern Love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1481</TotalTime>
  <Words>81</Words>
  <Application>Microsoft Office PowerPoint</Application>
  <PresentationFormat>寬螢幕</PresentationFormat>
  <Paragraphs>13</Paragraphs>
  <Slides>7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3" baseType="lpstr">
      <vt:lpstr>標楷體</vt:lpstr>
      <vt:lpstr>Arial</vt:lpstr>
      <vt:lpstr>Calibri</vt:lpstr>
      <vt:lpstr>Modern Love</vt:lpstr>
      <vt:lpstr>The Hand</vt:lpstr>
      <vt:lpstr>SketchyVTI</vt:lpstr>
      <vt:lpstr>FPGA VGA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電機機械 期末報告</dc:title>
  <dc:creator>梓福 朱</dc:creator>
  <cp:lastModifiedBy>梓福 朱</cp:lastModifiedBy>
  <cp:revision>35</cp:revision>
  <dcterms:created xsi:type="dcterms:W3CDTF">2022-06-06T05:07:40Z</dcterms:created>
  <dcterms:modified xsi:type="dcterms:W3CDTF">2023-01-05T08:26:56Z</dcterms:modified>
</cp:coreProperties>
</file>

<file path=docProps/thumbnail.jpeg>
</file>